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224D-47B7-405B-8EAF-AF253103B4B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6C6A-0A21-4256-A14C-1F2873C1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60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224D-47B7-405B-8EAF-AF253103B4B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6C6A-0A21-4256-A14C-1F2873C1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37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224D-47B7-405B-8EAF-AF253103B4B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6C6A-0A21-4256-A14C-1F2873C1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15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224D-47B7-405B-8EAF-AF253103B4B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6C6A-0A21-4256-A14C-1F2873C1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03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224D-47B7-405B-8EAF-AF253103B4B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6C6A-0A21-4256-A14C-1F2873C1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3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224D-47B7-405B-8EAF-AF253103B4B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6C6A-0A21-4256-A14C-1F2873C1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04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224D-47B7-405B-8EAF-AF253103B4B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6C6A-0A21-4256-A14C-1F2873C1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7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224D-47B7-405B-8EAF-AF253103B4B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6C6A-0A21-4256-A14C-1F2873C1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0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224D-47B7-405B-8EAF-AF253103B4B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6C6A-0A21-4256-A14C-1F2873C1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7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224D-47B7-405B-8EAF-AF253103B4B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6C6A-0A21-4256-A14C-1F2873C1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6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224D-47B7-405B-8EAF-AF253103B4B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6C6A-0A21-4256-A14C-1F2873C1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6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3224D-47B7-405B-8EAF-AF253103B4B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36C6A-0A21-4256-A14C-1F2873C1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785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 8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 of Motion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Gravity </a:t>
            </a:r>
            <a:r>
              <a:rPr lang="en-US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Friction</a:t>
            </a: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1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00538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7772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1.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push a book sitting on a desk with a force of 5 N, but the book does not move. What is the static friction?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N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N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 0 N and 5 N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greater than 5 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386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7772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1.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push a book sitting on a desk with a force of 5 N, but the book does not move. What is the static friction?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N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N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 0 N and 5 N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greater than 5 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0239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69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Science 8 Chapter 2-The Laws of Motion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8-Scientific Problem Solving</dc:title>
  <dc:creator>Brigitta Post</dc:creator>
  <cp:lastModifiedBy>Brigitta Post</cp:lastModifiedBy>
  <cp:revision>14</cp:revision>
  <dcterms:created xsi:type="dcterms:W3CDTF">2016-07-02T14:36:31Z</dcterms:created>
  <dcterms:modified xsi:type="dcterms:W3CDTF">2016-07-28T15:23:43Z</dcterms:modified>
</cp:coreProperties>
</file>